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67" r:id="rId3"/>
    <p:sldId id="257" r:id="rId4"/>
    <p:sldId id="268" r:id="rId5"/>
    <p:sldId id="269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2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53E65-412E-459D-A188-CBB10C0270B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BC346-CB1F-41A7-9971-FEA228A90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A2B-C93F-4649-9FED-8DDCB45082FB}" type="datetime1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8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A1303-9FA3-4B02-806D-7FBDEC493DA4}" type="datetime1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7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6510-BD6C-4D12-BA34-75B6B478AD68}" type="datetime1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241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D7E45-EB57-4550-92C8-ECAA398C830B}" type="datetime1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48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E968-1B5A-450B-AC28-EA7D6530A42F}" type="datetime1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7154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A3FD-649E-4D07-9FC0-10A79F9FADE5}" type="datetime1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2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2B32-09A2-4C9A-B9D9-9F9001611281}" type="datetime1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8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6224D-DBDE-4CB4-9BF2-44DA99BDF7D0}" type="datetime1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D0E09-4978-4536-8434-F0B9CD00516E}" type="datetime1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8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A196-3FF3-4BBB-8533-E40501F86A30}" type="datetime1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61929-A8C4-49AE-9719-8ECC04E51492}" type="datetime1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9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5136-AA48-4F3C-B8F5-5F768B8E1B90}" type="datetime1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F9BB-CB57-4F7C-B931-A6F680658269}" type="datetime1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1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21B4-8AF5-47A2-A34C-A04CB1B7E21C}" type="datetime1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0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78AA-3251-45CE-9ABD-1952FC691A2B}" type="datetime1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1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56A8E-A3DF-404E-8092-6371C447D650}" type="datetime1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5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B0BD-B45A-41BA-A013-91696DBF33F7}" type="datetime1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A9A2E05-C5DB-4DCF-9F7D-2551AEFB2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5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ircuit board&#10;&#10;Description generated with high confidence">
            <a:extLst>
              <a:ext uri="{FF2B5EF4-FFF2-40B4-BE49-F238E27FC236}">
                <a16:creationId xmlns:a16="http://schemas.microsoft.com/office/drawing/2014/main" id="{0D53939F-CA9C-4EBE-AD35-1B1FA06D1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7" r="124"/>
          <a:stretch/>
        </p:blipFill>
        <p:spPr>
          <a:xfrm>
            <a:off x="0" y="1244600"/>
            <a:ext cx="3784600" cy="5613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497A01-D7EA-4A3D-93A5-E68487094B03}"/>
              </a:ext>
            </a:extLst>
          </p:cNvPr>
          <p:cNvSpPr txBox="1"/>
          <p:nvPr/>
        </p:nvSpPr>
        <p:spPr>
          <a:xfrm>
            <a:off x="4864100" y="1790700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DESLAB TRAINING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DF14D-FB6C-4245-89AC-8C622C38F394}"/>
              </a:ext>
            </a:extLst>
          </p:cNvPr>
          <p:cNvSpPr txBox="1"/>
          <p:nvPr/>
        </p:nvSpPr>
        <p:spPr>
          <a:xfrm>
            <a:off x="3924300" y="2878554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PCB</a:t>
            </a:r>
          </a:p>
        </p:txBody>
      </p:sp>
      <p:pic>
        <p:nvPicPr>
          <p:cNvPr id="28" name="Picture 27" descr="A close up of a sign&#10;&#10;Description generated with high confidence">
            <a:extLst>
              <a:ext uri="{FF2B5EF4-FFF2-40B4-BE49-F238E27FC236}">
                <a16:creationId xmlns:a16="http://schemas.microsoft.com/office/drawing/2014/main" id="{D8668719-BC37-46A5-92F7-248367B79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34" y="268496"/>
            <a:ext cx="3084331" cy="7998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330B96-BA60-4825-8EAE-2ACBF3E415F1}"/>
              </a:ext>
            </a:extLst>
          </p:cNvPr>
          <p:cNvSpPr txBox="1"/>
          <p:nvPr/>
        </p:nvSpPr>
        <p:spPr>
          <a:xfrm>
            <a:off x="5435600" y="4766627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4: PCB Library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B51C0-A8FD-4CEA-B2C2-C516D6F3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924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1. Footprint và cấu trúc th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viện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A9272-0373-4775-A4FF-7DB380C2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C27D0-C9A1-4E80-8DEB-4524046B1930}"/>
              </a:ext>
            </a:extLst>
          </p:cNvPr>
          <p:cNvSpPr txBox="1"/>
          <p:nvPr/>
        </p:nvSpPr>
        <p:spPr>
          <a:xfrm>
            <a:off x="841586" y="1857521"/>
            <a:ext cx="78663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Footprint (tạm hiểu là sơ đồ chân) là thiết kế mô tả hình dạng, các điểm hàn, điểm tiếp xúc của linh kiện trên PCB. </a:t>
            </a:r>
          </a:p>
          <a:p>
            <a:pPr marL="285750" indent="-285750">
              <a:buFontTx/>
              <a:buChar char="-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Giống với thư viện schematic, trong thư viện PCB các footprint được sắp xếp trong một danh sách (cửa sổ PCB Library).</a:t>
            </a:r>
          </a:p>
          <a:p>
            <a:pPr marL="285750" indent="-285750">
              <a:buFontTx/>
              <a:buChar char="-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Như một PCB, footprint cũng có các lớp như Top, Bot, Silk, Mask,..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BE10B-6FE9-46EA-ADBB-774817B4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480" y="1407974"/>
            <a:ext cx="2456788" cy="54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924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1. Footprint và cấu trúc th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viện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A9272-0373-4775-A4FF-7DB380C2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C27D0-C9A1-4E80-8DEB-4524046B1930}"/>
              </a:ext>
            </a:extLst>
          </p:cNvPr>
          <p:cNvSpPr txBox="1"/>
          <p:nvPr/>
        </p:nvSpPr>
        <p:spPr>
          <a:xfrm>
            <a:off x="943782" y="1675805"/>
            <a:ext cx="1871634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Pad và kí hiệu chân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9248D-BB25-4063-A1B3-D21F2ABE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933" y="2119131"/>
            <a:ext cx="4547275" cy="42627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1AB8E0-D1D5-4180-82E2-0D25EECAEAD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815416" y="2152859"/>
            <a:ext cx="2122282" cy="999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446DA0-44F1-43E2-AFA8-4D603901F44F}"/>
              </a:ext>
            </a:extLst>
          </p:cNvPr>
          <p:cNvSpPr txBox="1"/>
          <p:nvPr/>
        </p:nvSpPr>
        <p:spPr>
          <a:xfrm>
            <a:off x="943782" y="2951946"/>
            <a:ext cx="1871634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Gốc tọa độ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33F01E-5432-4304-B8ED-BDB81DFCB21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815416" y="3429000"/>
            <a:ext cx="3769534" cy="850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02E776-6B40-41CF-8E74-9B3151F2F3D0}"/>
              </a:ext>
            </a:extLst>
          </p:cNvPr>
          <p:cNvSpPr txBox="1"/>
          <p:nvPr/>
        </p:nvSpPr>
        <p:spPr>
          <a:xfrm>
            <a:off x="994582" y="4604491"/>
            <a:ext cx="1871634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Lớp silk screen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39D54C-5B50-4330-9FD9-BEAAA6FE285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866216" y="5081545"/>
            <a:ext cx="2004234" cy="988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5A3EA4-B1CF-4582-A8BD-63ED998D80EA}"/>
              </a:ext>
            </a:extLst>
          </p:cNvPr>
          <p:cNvSpPr txBox="1"/>
          <p:nvPr/>
        </p:nvSpPr>
        <p:spPr>
          <a:xfrm>
            <a:off x="9655982" y="1675805"/>
            <a:ext cx="1871634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3D body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0879CB-5ACF-486A-98AB-84AAC42A88BF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924800" y="1937415"/>
            <a:ext cx="1731182" cy="10145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7C6734-DF24-4E82-AE57-C936D3863EF5}"/>
              </a:ext>
            </a:extLst>
          </p:cNvPr>
          <p:cNvSpPr txBox="1"/>
          <p:nvPr/>
        </p:nvSpPr>
        <p:spPr>
          <a:xfrm>
            <a:off x="9654540" y="3906053"/>
            <a:ext cx="233172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Mechanical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D5345E-7EB4-4175-AD8E-59251DE3FE8D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8641080" y="2819400"/>
            <a:ext cx="1013460" cy="1348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F5B438-2BF7-4AB8-852E-D10EEF0BEEC3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7999467" y="2580249"/>
            <a:ext cx="1655073" cy="1587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924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2. Tạo footprint với Footprint Wizard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A9272-0373-4775-A4FF-7DB380C2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13CAB-9B52-4270-B881-D037E9D48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16" t="28081" r="47105" b="31484"/>
          <a:stretch/>
        </p:blipFill>
        <p:spPr>
          <a:xfrm>
            <a:off x="260102" y="1910540"/>
            <a:ext cx="1671051" cy="1917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1ED3C-6506-4B81-922D-C72189A1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01" y="1631808"/>
            <a:ext cx="2681435" cy="2341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58E83-69F8-4E44-B3FF-9358EE614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22" y="1631808"/>
            <a:ext cx="2681434" cy="2359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774D5-8910-465A-8006-7F2DDBB03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104" y="1658604"/>
            <a:ext cx="2688788" cy="2359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FE427C-814A-4E0D-A354-241D44582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104" y="4397063"/>
            <a:ext cx="2688788" cy="2333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D2A1EA-638B-481C-908D-2C7CD2DF6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7322" y="4402766"/>
            <a:ext cx="2688789" cy="232166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BEF95D-E6C0-4B49-984F-E51CAE480F30}"/>
              </a:ext>
            </a:extLst>
          </p:cNvPr>
          <p:cNvSpPr/>
          <p:nvPr/>
        </p:nvSpPr>
        <p:spPr>
          <a:xfrm>
            <a:off x="2010413" y="2572716"/>
            <a:ext cx="375069" cy="59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B8DEA5D-EB83-4143-965C-6BBF2C2A0D3B}"/>
              </a:ext>
            </a:extLst>
          </p:cNvPr>
          <p:cNvSpPr/>
          <p:nvPr/>
        </p:nvSpPr>
        <p:spPr>
          <a:xfrm>
            <a:off x="5243974" y="2541759"/>
            <a:ext cx="375069" cy="59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2D7A307-EEAF-4353-853F-56D8357FBA7C}"/>
              </a:ext>
            </a:extLst>
          </p:cNvPr>
          <p:cNvSpPr/>
          <p:nvPr/>
        </p:nvSpPr>
        <p:spPr>
          <a:xfrm>
            <a:off x="8552001" y="2560496"/>
            <a:ext cx="375069" cy="59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C6A72A6-A1B1-4D71-9275-CCCBB8A04CF9}"/>
              </a:ext>
            </a:extLst>
          </p:cNvPr>
          <p:cNvSpPr/>
          <p:nvPr/>
        </p:nvSpPr>
        <p:spPr>
          <a:xfrm rot="5400000">
            <a:off x="10167397" y="3928435"/>
            <a:ext cx="258200" cy="604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DC53EC9-C2EF-4343-85EB-3CFE51C037AE}"/>
              </a:ext>
            </a:extLst>
          </p:cNvPr>
          <p:cNvSpPr/>
          <p:nvPr/>
        </p:nvSpPr>
        <p:spPr>
          <a:xfrm rot="10800000">
            <a:off x="8483991" y="5266820"/>
            <a:ext cx="375069" cy="59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8E7900-7079-4123-AF27-87AC3D604FD2}"/>
              </a:ext>
            </a:extLst>
          </p:cNvPr>
          <p:cNvSpPr txBox="1"/>
          <p:nvPr/>
        </p:nvSpPr>
        <p:spPr>
          <a:xfrm>
            <a:off x="1311578" y="5083680"/>
            <a:ext cx="3651373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Điều chỉnh lại, thêm các lớp còn thiếu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F511916-CB05-441A-BB22-AD1E50DF0963}"/>
              </a:ext>
            </a:extLst>
          </p:cNvPr>
          <p:cNvSpPr/>
          <p:nvPr/>
        </p:nvSpPr>
        <p:spPr>
          <a:xfrm rot="10800000">
            <a:off x="5113712" y="5266821"/>
            <a:ext cx="375069" cy="593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1879599" y="609600"/>
            <a:ext cx="9247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2. Tạo footprint kích th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ớc mẫu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A9272-0373-4775-A4FF-7DB380C2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6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ECCEB-5912-416F-9A06-DDB638A0A6EE}"/>
              </a:ext>
            </a:extLst>
          </p:cNvPr>
          <p:cNvSpPr txBox="1"/>
          <p:nvPr/>
        </p:nvSpPr>
        <p:spPr>
          <a:xfrm>
            <a:off x="3143250" y="3075057"/>
            <a:ext cx="5905500" cy="1323439"/>
          </a:xfrm>
          <a:prstGeom prst="rect">
            <a:avLst/>
          </a:prstGeom>
          <a:noFill/>
        </p:spPr>
        <p:txBody>
          <a:bodyPr wrap="square" rtlCol="0">
            <a:prstTxWarp prst="textTriangleInverted">
              <a:avLst/>
            </a:prstTxWarp>
            <a:spAutoFit/>
          </a:bodyPr>
          <a:lstStyle/>
          <a:p>
            <a:pPr algn="ctr"/>
            <a:r>
              <a:rPr lang="en-US" sz="8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02605-0CCE-4033-9FD3-28925C17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A2E05-C5DB-4DCF-9F7D-2551AEFB2F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5559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658</TotalTime>
  <Words>149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 Vu Huynh Tuan</dc:creator>
  <cp:lastModifiedBy>TUAN</cp:lastModifiedBy>
  <cp:revision>41</cp:revision>
  <dcterms:created xsi:type="dcterms:W3CDTF">2018-09-07T07:04:24Z</dcterms:created>
  <dcterms:modified xsi:type="dcterms:W3CDTF">2019-07-29T07:48:08Z</dcterms:modified>
</cp:coreProperties>
</file>